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nno Coetzee" userId="d0181b76-0230-417b-abd0-56266c492815" providerId="ADAL" clId="{311BECD1-41CC-45FF-A710-DAA696ECA9FB}"/>
    <pc:docChg chg="undo custSel addSld delSld modSld modMainMaster">
      <pc:chgData name="Hanno Coetzee" userId="d0181b76-0230-417b-abd0-56266c492815" providerId="ADAL" clId="{311BECD1-41CC-45FF-A710-DAA696ECA9FB}" dt="2024-08-06T07:56:21.455" v="20" actId="931"/>
      <pc:docMkLst>
        <pc:docMk/>
      </pc:docMkLst>
      <pc:sldChg chg="addSp delSp modSp add">
        <pc:chgData name="Hanno Coetzee" userId="d0181b76-0230-417b-abd0-56266c492815" providerId="ADAL" clId="{311BECD1-41CC-45FF-A710-DAA696ECA9FB}" dt="2024-08-06T07:55:56.903" v="19" actId="931"/>
        <pc:sldMkLst>
          <pc:docMk/>
          <pc:sldMk cId="4082551005" sldId="256"/>
        </pc:sldMkLst>
        <pc:spChg chg="del">
          <ac:chgData name="Hanno Coetzee" userId="d0181b76-0230-417b-abd0-56266c492815" providerId="ADAL" clId="{311BECD1-41CC-45FF-A710-DAA696ECA9FB}" dt="2024-08-06T07:54:20.329" v="17" actId="478"/>
          <ac:spMkLst>
            <pc:docMk/>
            <pc:sldMk cId="4082551005" sldId="256"/>
            <ac:spMk id="2" creationId="{D390410D-23D2-4EC9-B1A0-A54CECBCEA83}"/>
          </ac:spMkLst>
        </pc:spChg>
        <pc:spChg chg="del">
          <ac:chgData name="Hanno Coetzee" userId="d0181b76-0230-417b-abd0-56266c492815" providerId="ADAL" clId="{311BECD1-41CC-45FF-A710-DAA696ECA9FB}" dt="2024-08-06T07:54:21.331" v="18" actId="478"/>
          <ac:spMkLst>
            <pc:docMk/>
            <pc:sldMk cId="4082551005" sldId="256"/>
            <ac:spMk id="3" creationId="{E89AFCF5-5542-4730-9B55-E1CE87C000C0}"/>
          </ac:spMkLst>
        </pc:spChg>
        <pc:picChg chg="add del mod">
          <ac:chgData name="Hanno Coetzee" userId="d0181b76-0230-417b-abd0-56266c492815" providerId="ADAL" clId="{311BECD1-41CC-45FF-A710-DAA696ECA9FB}" dt="2024-08-06T07:54:03.522" v="15" actId="478"/>
          <ac:picMkLst>
            <pc:docMk/>
            <pc:sldMk cId="4082551005" sldId="256"/>
            <ac:picMk id="5" creationId="{7E237C7B-773E-45A5-A489-218253DBA967}"/>
          </ac:picMkLst>
        </pc:picChg>
        <pc:picChg chg="add mod">
          <ac:chgData name="Hanno Coetzee" userId="d0181b76-0230-417b-abd0-56266c492815" providerId="ADAL" clId="{311BECD1-41CC-45FF-A710-DAA696ECA9FB}" dt="2024-08-06T07:55:56.903" v="19" actId="931"/>
          <ac:picMkLst>
            <pc:docMk/>
            <pc:sldMk cId="4082551005" sldId="256"/>
            <ac:picMk id="6" creationId="{D8AF1D45-C018-48A4-99C3-229AE0546081}"/>
          </ac:picMkLst>
        </pc:picChg>
      </pc:sldChg>
      <pc:sldChg chg="addSp delSp modSp add">
        <pc:chgData name="Hanno Coetzee" userId="d0181b76-0230-417b-abd0-56266c492815" providerId="ADAL" clId="{311BECD1-41CC-45FF-A710-DAA696ECA9FB}" dt="2024-08-06T07:56:21.455" v="20" actId="931"/>
        <pc:sldMkLst>
          <pc:docMk/>
          <pc:sldMk cId="2274007840" sldId="257"/>
        </pc:sldMkLst>
        <pc:spChg chg="add del">
          <ac:chgData name="Hanno Coetzee" userId="d0181b76-0230-417b-abd0-56266c492815" providerId="ADAL" clId="{311BECD1-41CC-45FF-A710-DAA696ECA9FB}" dt="2024-08-02T08:02:45.396" v="11" actId="478"/>
          <ac:spMkLst>
            <pc:docMk/>
            <pc:sldMk cId="2274007840" sldId="257"/>
            <ac:spMk id="2" creationId="{B780E2BE-5AF3-4190-8711-5C03BB09A58B}"/>
          </ac:spMkLst>
        </pc:spChg>
        <pc:spChg chg="add del">
          <ac:chgData name="Hanno Coetzee" userId="d0181b76-0230-417b-abd0-56266c492815" providerId="ADAL" clId="{311BECD1-41CC-45FF-A710-DAA696ECA9FB}" dt="2024-08-02T08:02:43.636" v="10" actId="478"/>
          <ac:spMkLst>
            <pc:docMk/>
            <pc:sldMk cId="2274007840" sldId="257"/>
            <ac:spMk id="3" creationId="{CEF6435E-0B4C-4D8C-8A43-AF65D8BC32C1}"/>
          </ac:spMkLst>
        </pc:spChg>
        <pc:picChg chg="add mod">
          <ac:chgData name="Hanno Coetzee" userId="d0181b76-0230-417b-abd0-56266c492815" providerId="ADAL" clId="{311BECD1-41CC-45FF-A710-DAA696ECA9FB}" dt="2024-08-06T07:56:21.455" v="20" actId="931"/>
          <ac:picMkLst>
            <pc:docMk/>
            <pc:sldMk cId="2274007840" sldId="257"/>
            <ac:picMk id="3" creationId="{A90CD69B-B1DA-4D6F-8B36-B9CB50161934}"/>
          </ac:picMkLst>
        </pc:picChg>
        <pc:picChg chg="add del mod">
          <ac:chgData name="Hanno Coetzee" userId="d0181b76-0230-417b-abd0-56266c492815" providerId="ADAL" clId="{311BECD1-41CC-45FF-A710-DAA696ECA9FB}" dt="2024-08-02T08:02:39.889" v="9" actId="931"/>
          <ac:picMkLst>
            <pc:docMk/>
            <pc:sldMk cId="2274007840" sldId="257"/>
            <ac:picMk id="5" creationId="{E1218785-83D2-4AC0-83D0-F09EAB4CE186}"/>
          </ac:picMkLst>
        </pc:picChg>
        <pc:picChg chg="add del mod">
          <ac:chgData name="Hanno Coetzee" userId="d0181b76-0230-417b-abd0-56266c492815" providerId="ADAL" clId="{311BECD1-41CC-45FF-A710-DAA696ECA9FB}" dt="2024-08-06T07:54:09.399" v="16" actId="478"/>
          <ac:picMkLst>
            <pc:docMk/>
            <pc:sldMk cId="2274007840" sldId="257"/>
            <ac:picMk id="7" creationId="{FAF946DD-0F5A-4D90-9C05-D029B70D6435}"/>
          </ac:picMkLst>
        </pc:picChg>
      </pc:sldChg>
      <pc:sldMasterChg chg="modSldLayout">
        <pc:chgData name="Hanno Coetzee" userId="d0181b76-0230-417b-abd0-56266c492815" providerId="ADAL" clId="{311BECD1-41CC-45FF-A710-DAA696ECA9FB}" dt="2024-08-02T08:01:33.689" v="3" actId="478"/>
        <pc:sldMasterMkLst>
          <pc:docMk/>
          <pc:sldMasterMk cId="2463200061" sldId="2147483648"/>
        </pc:sldMasterMkLst>
        <pc:sldLayoutChg chg="delSp">
          <pc:chgData name="Hanno Coetzee" userId="d0181b76-0230-417b-abd0-56266c492815" providerId="ADAL" clId="{311BECD1-41CC-45FF-A710-DAA696ECA9FB}" dt="2024-08-02T08:01:33.689" v="3" actId="478"/>
          <pc:sldLayoutMkLst>
            <pc:docMk/>
            <pc:sldMasterMk cId="2463200061" sldId="2147483648"/>
            <pc:sldLayoutMk cId="4283237243" sldId="2147483649"/>
          </pc:sldLayoutMkLst>
          <pc:picChg chg="del">
            <ac:chgData name="Hanno Coetzee" userId="d0181b76-0230-417b-abd0-56266c492815" providerId="ADAL" clId="{311BECD1-41CC-45FF-A710-DAA696ECA9FB}" dt="2024-08-02T08:01:33.689" v="3" actId="478"/>
            <ac:picMkLst>
              <pc:docMk/>
              <pc:sldMasterMk cId="2463200061" sldId="2147483648"/>
              <pc:sldLayoutMk cId="4283237243" sldId="2147483649"/>
              <ac:picMk id="7" creationId="{4849F9CE-396C-4278-B9CF-72E94A4235A0}"/>
            </ac:picMkLst>
          </pc:pic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87A0B-859E-4E93-A84F-7797FA8A40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433C3D-F355-4BFF-872C-B9480E8492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205FCA-8C6B-4DC6-8EE9-AD859D33D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148B0-373A-4602-9D30-8B8F5ED17DCA}" type="datetimeFigureOut">
              <a:rPr lang="en-ZA" smtClean="0"/>
              <a:t>06/08/2024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836390-DAB7-486A-9EF3-60C4E0F42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0A27AE-FE6C-404D-9A93-619032DFB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72A65-125D-4086-A6B8-55D7B31B554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283237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8425DC-CF12-4502-AFC4-09B44E466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B43708-8D00-4F3A-8D6C-45B8E3F75C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4EE805-1C18-414E-B779-96B161930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148B0-373A-4602-9D30-8B8F5ED17DCA}" type="datetimeFigureOut">
              <a:rPr lang="en-ZA" smtClean="0"/>
              <a:t>06/08/2024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2122E1-88C8-488B-AABC-6EA867212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64AB64-A21B-412D-A270-D1A8FFFA7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72A65-125D-4086-A6B8-55D7B31B554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11820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543C82-9D2E-4F2C-967F-3504F01F4E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10A9DA-0528-4607-89B7-44176076C6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42D7CF-74DE-4A96-9531-7CCA6AF4E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148B0-373A-4602-9D30-8B8F5ED17DCA}" type="datetimeFigureOut">
              <a:rPr lang="en-ZA" smtClean="0"/>
              <a:t>06/08/2024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28EA47-BF88-48EA-89EA-CA4F88F69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2880BD-1339-4CF9-9453-75562CE2D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72A65-125D-4086-A6B8-55D7B31B554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312459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79902A-B8E7-4E89-8909-B772F00B2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809098-486B-4A99-9854-81CF35B42C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A37587-9CD1-4C65-A76B-E86FEAC2E9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148B0-373A-4602-9D30-8B8F5ED17DCA}" type="datetimeFigureOut">
              <a:rPr lang="en-ZA" smtClean="0"/>
              <a:t>06/08/2024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12DE9E-3CBD-4825-9081-642FFFB18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A60473-F9B3-4750-AA1F-D8C91E31D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72A65-125D-4086-A6B8-55D7B31B554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351119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5D054-4A7E-4D83-8304-513E169FD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B94936-3598-44A7-B7CB-07FA9276AF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4CD276-6416-403A-80F8-0B4F020E1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148B0-373A-4602-9D30-8B8F5ED17DCA}" type="datetimeFigureOut">
              <a:rPr lang="en-ZA" smtClean="0"/>
              <a:t>06/08/2024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061F67-E351-4C94-BDE0-A1CD4B5DC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555E7D-77ED-410B-BE2A-5434B13BC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72A65-125D-4086-A6B8-55D7B31B554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808169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E589AF-6972-4915-AF90-8A6C926C3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0CABB3-3289-49BE-B868-FF1208A832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46D599-BC14-4C79-B317-7173B77C88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5D5105-1511-4323-AB07-BFA180CA4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148B0-373A-4602-9D30-8B8F5ED17DCA}" type="datetimeFigureOut">
              <a:rPr lang="en-ZA" smtClean="0"/>
              <a:t>06/08/2024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5447F1-470F-49A0-929F-4152EFB95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4889CB-9190-4247-94EF-40A0B677E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72A65-125D-4086-A6B8-55D7B31B554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75349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ECA27E-42E3-4AA3-B7FC-EA9EEB28C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7A9A9D-405E-456D-A428-877B6EBD87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5EB54C-24F8-4176-B639-38E1D7DDF4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31A3C9-0F98-453D-9F6D-A8F65F2EB2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A3574A-0B60-4DE3-8C93-B1D2E4FE23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1E22DFD-91BF-486B-8B44-BE3886222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148B0-373A-4602-9D30-8B8F5ED17DCA}" type="datetimeFigureOut">
              <a:rPr lang="en-ZA" smtClean="0"/>
              <a:t>06/08/2024</a:t>
            </a:fld>
            <a:endParaRPr lang="en-Z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C6C8740-86BE-4DBF-A9FE-6B2184EC7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DB59D84-0E33-4AF7-BD09-2C4FD0BEC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72A65-125D-4086-A6B8-55D7B31B554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921325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D4BCA5-D973-4ACE-9216-96F031CB9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A40807B-D0B2-434E-8FAF-9B3B0A4135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148B0-373A-4602-9D30-8B8F5ED17DCA}" type="datetimeFigureOut">
              <a:rPr lang="en-ZA" smtClean="0"/>
              <a:t>06/08/2024</a:t>
            </a:fld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1C78D8-4DA5-4054-BB47-3CA5CB7C46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37F15B-CBFA-422B-8A22-09B7ED97A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72A65-125D-4086-A6B8-55D7B31B554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86652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DAC792-0D5F-4585-AD7C-BD606338A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148B0-373A-4602-9D30-8B8F5ED17DCA}" type="datetimeFigureOut">
              <a:rPr lang="en-ZA" smtClean="0"/>
              <a:t>06/08/2024</a:t>
            </a:fld>
            <a:endParaRPr lang="en-Z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7224096-3C0C-4588-93E2-276CB253C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22FE21-F97D-4E07-A876-67E08DD78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72A65-125D-4086-A6B8-55D7B31B554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555239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958453-128E-4911-840D-DD754A10A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6C4109-459A-4FEC-8179-DD51BFA538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BF956D-7122-4E3B-B1EA-5047B9DCEF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6BFD94-5447-4109-ACF5-7AE51B400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148B0-373A-4602-9D30-8B8F5ED17DCA}" type="datetimeFigureOut">
              <a:rPr lang="en-ZA" smtClean="0"/>
              <a:t>06/08/2024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807242-507B-4097-BD86-317008181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B680B3-4F25-4E38-AE79-43FA47F64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72A65-125D-4086-A6B8-55D7B31B554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27951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754D1-36FF-48AB-93D4-2997E231E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3BFF438-6129-412C-8D2D-E40F9C75DB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CD69AB-9296-4440-A2BB-4D2B8F61DD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0BC26B-7986-4737-A358-0E125ABDF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148B0-373A-4602-9D30-8B8F5ED17DCA}" type="datetimeFigureOut">
              <a:rPr lang="en-ZA" smtClean="0"/>
              <a:t>06/08/2024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04FEE4-2943-4CA3-8100-25337EAE1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C24C86-5036-475F-B209-C6BD41437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72A65-125D-4086-A6B8-55D7B31B554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4146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09A11B7-D784-4499-A0AD-F1F979EFD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013C6C-BA5E-4A9C-9F2F-240B92B632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DC4316-46E5-4452-A531-BE74865C99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C148B0-373A-4602-9D30-8B8F5ED17DCA}" type="datetimeFigureOut">
              <a:rPr lang="en-ZA" smtClean="0"/>
              <a:t>06/08/2024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97DBB6-1872-400E-A50A-5EF270450C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1A6ED3-CAAE-4F3D-9022-FC5A72A500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272A65-125D-4086-A6B8-55D7B31B554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463200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8AF1D45-C018-48A4-99C3-229AE05460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5510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90CD69B-B1DA-4D6F-8B36-B9CB501619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0078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15AECCC40A4154EBBDDF1959ACA7BE9" ma:contentTypeVersion="14" ma:contentTypeDescription="Create a new document." ma:contentTypeScope="" ma:versionID="13c242d17da303495421964cc0fe4de1">
  <xsd:schema xmlns:xsd="http://www.w3.org/2001/XMLSchema" xmlns:xs="http://www.w3.org/2001/XMLSchema" xmlns:p="http://schemas.microsoft.com/office/2006/metadata/properties" xmlns:ns2="7f72060f-4cee-4a64-b9f7-b67ec6bb2f29" xmlns:ns3="f3195eab-8a55-4180-a5e2-022f708b6f69" targetNamespace="http://schemas.microsoft.com/office/2006/metadata/properties" ma:root="true" ma:fieldsID="33d1b0379f70f47ba493428d093cd4de" ns2:_="" ns3:_="">
    <xsd:import namespace="7f72060f-4cee-4a64-b9f7-b67ec6bb2f29"/>
    <xsd:import namespace="f3195eab-8a55-4180-a5e2-022f708b6f6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72060f-4cee-4a64-b9f7-b67ec6bb2f2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81cd5729-41e7-4641-8f2b-5de01a50cd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195eab-8a55-4180-a5e2-022f708b6f69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f72060f-4cee-4a64-b9f7-b67ec6bb2f29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ECE0297-FE6E-466A-ACC5-3D43F9FB6F0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f72060f-4cee-4a64-b9f7-b67ec6bb2f29"/>
    <ds:schemaRef ds:uri="f3195eab-8a55-4180-a5e2-022f708b6f6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6791612-3B0D-4F30-AC22-DB7DD615C8F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7B255DC-6C82-4320-97FF-BDF1FF290202}">
  <ds:schemaRefs>
    <ds:schemaRef ds:uri="http://schemas.microsoft.com/office/infopath/2007/PartnerControls"/>
    <ds:schemaRef ds:uri="http://purl.org/dc/dcmitype/"/>
    <ds:schemaRef ds:uri="http://purl.org/dc/terms/"/>
    <ds:schemaRef ds:uri="http://www.w3.org/XML/1998/namespace"/>
    <ds:schemaRef ds:uri="http://schemas.microsoft.com/office/2006/documentManagement/types"/>
    <ds:schemaRef ds:uri="http://purl.org/dc/elements/1.1/"/>
    <ds:schemaRef ds:uri="f3195eab-8a55-4180-a5e2-022f708b6f69"/>
    <ds:schemaRef ds:uri="http://schemas.openxmlformats.org/package/2006/metadata/core-properties"/>
    <ds:schemaRef ds:uri="7f72060f-4cee-4a64-b9f7-b67ec6bb2f29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Hanno Coetzee</dc:creator>
  <cp:lastModifiedBy>Hanno Coetzee</cp:lastModifiedBy>
  <cp:revision>8</cp:revision>
  <dcterms:created xsi:type="dcterms:W3CDTF">2024-08-01T12:19:49Z</dcterms:created>
  <dcterms:modified xsi:type="dcterms:W3CDTF">2024-08-06T07:56:42Z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0x010100915AECCC40A4154EBBDDF1959ACA7BE9</vt:lpwstr>
  </property>
  <property fmtid="{D5CDD505-2E9C-101B-9397-08002B2CF9AE}" pid="3" name="MediaServiceImageTags">
    <vt:lpwstr/>
  </property>
</Properties>
</file>